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4B30"/>
    <a:srgbClr val="65333C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02"/>
    <p:restoredTop sz="94558"/>
  </p:normalViewPr>
  <p:slideViewPr>
    <p:cSldViewPr snapToGrid="0">
      <p:cViewPr varScale="1">
        <p:scale>
          <a:sx n="105" d="100"/>
          <a:sy n="105" d="100"/>
        </p:scale>
        <p:origin x="20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370E96-2F26-D508-D21A-A857B18D14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D876DD-13E4-27D0-7854-4F3FE02C41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2DB2A8-0075-A4BB-1ECB-8BC905080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0C84F0-8016-3215-17FB-B214AD903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A3E828-4E0D-55F5-3FBD-070A6A2A2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5552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EBD7A9-724B-F16F-30EC-1AA8F1D7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E9C46F-8FFE-593D-22D9-E197C05B9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B39F95-628B-567A-220C-606A99041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0F841A-C94A-6C9C-35AF-3E5469CD4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765054-02A3-C7E2-C653-05A18AD5F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5117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2CEFD8-2E05-4A9F-6B26-EE57B39AB2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D580D3-9EEF-1433-30A2-5B76346B1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F8CF86-52BF-219B-AE3C-7B3E6162F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DAC123-EDB3-C197-EFC0-E98725AC1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1C0795-2257-9DC8-BC5E-EF61CB5DE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2372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0F54A4-C1F4-CA0E-3683-B7B03A583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42ADC8-556E-7FE3-1E68-0A3B3A402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F87096-DE67-795F-AB8F-21AE0FD71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E8AA44-49F2-E363-6A51-A01902DB2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49DB42-A95B-F334-1E5D-455E54E42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95763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F2041-4BFF-58BA-FF71-357CB1D0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6ED278-687E-F42C-E079-64946A336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B361E6-51FD-75EB-9FD5-5AAE4E6A4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AB421A-1DDF-F62B-6683-AF7E81C28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C475B9-5650-60A0-205F-DBB07596B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555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F1CF3-AE9C-EE4A-21FD-31043C4E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DD2B42-040F-FF6A-F9C7-C48B8BFC04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311B53-DBD1-0E6D-D33A-697F53D36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AC4EFD-F70C-9C71-0F4E-0145DBB5A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1234E-5632-3157-5880-5D80E3BC7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062B5A-6131-1086-EBC4-BA2A0CCC0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0528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5BDE5-F9BD-9105-6B74-DDA785498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6E35F1-8B15-CF8D-9E3C-E77BDD4A0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E1B2B5-C18A-A358-47E3-6B9027D5D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C99F5E-1CAC-F535-DBFE-C5780BD163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4C5995A-DBC5-20A7-02E7-9646A57E56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F823CFD-28B3-ED54-BE88-466931E3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58FFF03-5AB4-C2DC-E58C-3596AF6AA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FB4BA01-8BA8-E56F-37AC-921CAFE40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4268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BA5227-BFD5-7526-89BF-804F2ADAB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00F85A3-6207-790B-DF1E-28ADE35E9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958881C-C449-858B-140E-ACF17526D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9C7D43-BD57-49FA-9022-8F1D0B85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2085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A187AC-1018-6804-E446-96A25FD67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5F1D673-831D-4FD3-56BF-3D349A61C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9A36CD-EEB7-2CB9-F417-E69FFF313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768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DA4F7-DF78-95FB-C085-0AAF0ABCA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1827E1-28A0-16FA-E0BD-CC77605D6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82A87A-4E03-273D-FC56-202EAA43E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DD5EBF-4101-8064-8B17-6BD1EEF58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E1E2B3-04CD-825B-1E07-9B7F3245F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4E9012-7873-2A33-3592-0D84BFDD3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5185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8B95E8-FE0F-560A-71B7-C64B1C827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F87759-73E7-B479-D2DA-21D454B8C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E19A2B-E9F4-212A-FA8B-4E5F38656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BD675D-DD57-2C96-0CF1-C3BA246B3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2A0B1A-10F2-C9AD-C81B-B3FA02EF8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167DB0-93C6-9FDA-6B4A-936089241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67480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5C3B2FA-9D02-9B1F-454A-BC4CC8915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14EB21-EDEF-3F62-EA2D-62F63CFF8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D7C102-503B-50F7-94A4-77EF222E0B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67BE35-BED5-944E-A066-D962852B97C6}" type="datetimeFigureOut">
              <a:rPr kumimoji="1" lang="ko-KR" altLang="en-US" smtClean="0"/>
              <a:t>2025. 1. 29.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2A806C-67EC-ABC8-B1FF-0BDDF350A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73135F-1B84-2455-350D-B06A3F468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5C45D1-A42D-8243-9B3B-67BCA02EFB2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5044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널빤지, 목재, 합판, 우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20C2381-3777-F46C-3F1B-A388AE6C9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8709"/>
            <a:ext cx="6858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38F3646-3A83-BE9E-F992-86D8425C987C}"/>
              </a:ext>
            </a:extLst>
          </p:cNvPr>
          <p:cNvSpPr/>
          <p:nvPr/>
        </p:nvSpPr>
        <p:spPr>
          <a:xfrm>
            <a:off x="8673737" y="8709"/>
            <a:ext cx="85126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0">
                <a:schemeClr val="accent1">
                  <a:lumMod val="0"/>
                  <a:lumOff val="100000"/>
                </a:schemeClr>
              </a:gs>
              <a:gs pos="100000">
                <a:srgbClr val="654B3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F4FC4B3-9A0D-DDBC-5595-90F5CCE75EFC}"/>
              </a:ext>
            </a:extLst>
          </p:cNvPr>
          <p:cNvSpPr/>
          <p:nvPr/>
        </p:nvSpPr>
        <p:spPr>
          <a:xfrm>
            <a:off x="2667001" y="8709"/>
            <a:ext cx="85126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0">
                <a:schemeClr val="accent1">
                  <a:lumMod val="0"/>
                  <a:lumOff val="100000"/>
                </a:schemeClr>
              </a:gs>
              <a:gs pos="100000">
                <a:srgbClr val="654B3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73B0840-3475-D0D7-0C6B-D68CAD459AE8}"/>
              </a:ext>
            </a:extLst>
          </p:cNvPr>
          <p:cNvSpPr/>
          <p:nvPr/>
        </p:nvSpPr>
        <p:spPr>
          <a:xfrm rot="16200000">
            <a:off x="5673633" y="3866604"/>
            <a:ext cx="844730" cy="515547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0">
                <a:schemeClr val="accent1">
                  <a:lumMod val="0"/>
                  <a:lumOff val="100000"/>
                </a:schemeClr>
              </a:gs>
              <a:gs pos="100000">
                <a:srgbClr val="654B3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F7F7DFA-8C70-5280-E8C2-370FA90C5AB8}"/>
              </a:ext>
            </a:extLst>
          </p:cNvPr>
          <p:cNvSpPr/>
          <p:nvPr/>
        </p:nvSpPr>
        <p:spPr>
          <a:xfrm rot="16200000">
            <a:off x="5673634" y="-2146664"/>
            <a:ext cx="844730" cy="515547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0">
                <a:schemeClr val="accent1">
                  <a:lumMod val="0"/>
                  <a:lumOff val="100000"/>
                </a:schemeClr>
              </a:gs>
              <a:gs pos="100000">
                <a:srgbClr val="654B3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4174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직사각형, 널빤지, 합판, 갈색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19BF183-6A20-0D92-7942-430F82E73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566715F-4612-AB68-3E10-38B5EA69A1CC}"/>
              </a:ext>
            </a:extLst>
          </p:cNvPr>
          <p:cNvSpPr/>
          <p:nvPr/>
        </p:nvSpPr>
        <p:spPr>
          <a:xfrm>
            <a:off x="3511296" y="841248"/>
            <a:ext cx="5157216" cy="52059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D481E4-D090-B575-FFB7-4D81E4D09EA4}"/>
              </a:ext>
            </a:extLst>
          </p:cNvPr>
          <p:cNvSpPr/>
          <p:nvPr/>
        </p:nvSpPr>
        <p:spPr>
          <a:xfrm>
            <a:off x="2667000" y="0"/>
            <a:ext cx="6858000" cy="841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5FD1CB8-6066-498D-2EB9-8F258D3659DB}"/>
              </a:ext>
            </a:extLst>
          </p:cNvPr>
          <p:cNvSpPr/>
          <p:nvPr/>
        </p:nvSpPr>
        <p:spPr>
          <a:xfrm>
            <a:off x="2667000" y="6007608"/>
            <a:ext cx="6858000" cy="841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D133D9D-4EC2-2A72-2F75-FF381EF672A3}"/>
              </a:ext>
            </a:extLst>
          </p:cNvPr>
          <p:cNvSpPr/>
          <p:nvPr/>
        </p:nvSpPr>
        <p:spPr>
          <a:xfrm rot="16200000">
            <a:off x="-333756" y="3003804"/>
            <a:ext cx="6848856" cy="841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7F50AF1-44CF-2E80-50CF-57870084DF41}"/>
              </a:ext>
            </a:extLst>
          </p:cNvPr>
          <p:cNvSpPr/>
          <p:nvPr/>
        </p:nvSpPr>
        <p:spPr>
          <a:xfrm rot="16200000">
            <a:off x="5687568" y="3003803"/>
            <a:ext cx="6848856" cy="841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956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Macintosh PowerPoint</Application>
  <PresentationFormat>와이드스크린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인권 이</dc:creator>
  <cp:lastModifiedBy>인권 이</cp:lastModifiedBy>
  <cp:revision>2</cp:revision>
  <dcterms:created xsi:type="dcterms:W3CDTF">2025-01-26T16:54:53Z</dcterms:created>
  <dcterms:modified xsi:type="dcterms:W3CDTF">2025-01-28T16:38:24Z</dcterms:modified>
</cp:coreProperties>
</file>

<file path=docProps/thumbnail.jpeg>
</file>